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Ön Muhasebe Nedir?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Hiç bilmeyenler için temel bilgiler</a:t>
            </a:r>
          </a:p>
          <a:p>
            <a:r>
              <a:t>Hazırlayan: Muhasebe Dershanesi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Kimler Ön Muhasebe Yapar?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Küçük işletme sahipleri</a:t>
            </a:r>
          </a:p>
          <a:p>
            <a:r>
              <a:t>- Ön muhasebe elemanları</a:t>
            </a:r>
          </a:p>
          <a:p>
            <a:r>
              <a:t>- Ofis yöneticileri</a:t>
            </a:r>
          </a:p>
          <a:p>
            <a:r>
              <a:t>- Girişimciler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Kısaca Özet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Ön muhasebe, şirketin kalbidir.</a:t>
            </a:r>
          </a:p>
          <a:p>
            <a:r>
              <a:t>- Günlük işlemleri düzenli tutmak başarıyı getirir.</a:t>
            </a:r>
          </a:p>
          <a:p>
            <a:r>
              <a:t>- Dikkat isteyen bir süreçtir.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Sorular &amp; İletişim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📧 info@muhasebedershanesi.com</a:t>
            </a:r>
          </a:p>
          <a:p>
            <a:r>
              <a:t>📞 0555 555 55 55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Ön Muhasebe Nedir?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Şirketin günlük finansal işlemlerinin kaydını tutar.</a:t>
            </a:r>
          </a:p>
          <a:p>
            <a:r>
              <a:t>- Gelir, gider, fatura, tahsilat ve ödeme gibi işlemleri kapsar.</a:t>
            </a:r>
          </a:p>
          <a:p>
            <a:r>
              <a:t>- Muhasebenin ilk adımıdır.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Neden Önemlidir?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Şirketin nakit durumunu görmeyi sağlar.</a:t>
            </a:r>
          </a:p>
          <a:p>
            <a:r>
              <a:t>- Alacak ve borç takibini kolaylaştırır.</a:t>
            </a:r>
          </a:p>
          <a:p>
            <a:r>
              <a:t>- Mali müşavire düzenli bilgi sunar.</a:t>
            </a:r>
          </a:p>
          <a:p>
            <a:r>
              <a:t>- Karar destek sistemidir.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Ön Muhasebe ile Neler Yapılır?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Fatura düzenleme</a:t>
            </a:r>
          </a:p>
          <a:p>
            <a:r>
              <a:t>- Cari hesap takibi</a:t>
            </a:r>
          </a:p>
          <a:p>
            <a:r>
              <a:t>- Stok takibi</a:t>
            </a:r>
          </a:p>
          <a:p>
            <a:r>
              <a:t>- Kasa ve banka hareketleri</a:t>
            </a:r>
          </a:p>
          <a:p>
            <a:r>
              <a:t>- Çek/senet işlemleri</a:t>
            </a:r>
          </a:p>
          <a:p>
            <a:r>
              <a:t>- Personel maaş/SGK ödemeleri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Fatura Nedir?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Mal veya hizmet satışını belgeleyen evraktır.</a:t>
            </a:r>
          </a:p>
          <a:p>
            <a:r>
              <a:t>- Satıcı tarafından alıcıya verilir.</a:t>
            </a:r>
          </a:p>
          <a:p>
            <a:r>
              <a:t>- KDV gibi vergileri içerir.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Kasa ve Banka Takibi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Kasa: Nakit para takibi</a:t>
            </a:r>
          </a:p>
          <a:p>
            <a:r>
              <a:t>- Banka: Hesap hareketleri, EFT/havale</a:t>
            </a:r>
          </a:p>
          <a:p>
            <a:r>
              <a:t>- Günlük giriş-çıkışlar izlenir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Cari Hesap Takibi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Müşteri ve tedarikçi borç-alacak takibi</a:t>
            </a:r>
          </a:p>
          <a:p>
            <a:r>
              <a:t>- Tahsilat ve ödeme planları düzenlenir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Stok Takibi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Ürün giriş-çıkışları izlenir</a:t>
            </a:r>
          </a:p>
          <a:p>
            <a:r>
              <a:t>- Stok maliyetlerini hesaplamak için önemlidir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Ön Muhasebe Programları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Logo Go, Mikro, ETA, Paraşüt, Luca</a:t>
            </a:r>
          </a:p>
          <a:p>
            <a:r>
              <a:t>- Excel ile yapılabilir (küçük işletmeler için)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